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7" r:id="rId6"/>
    <p:sldId id="256" r:id="rId7"/>
    <p:sldId id="258" r:id="rId8"/>
    <p:sldId id="259" r:id="rId9"/>
    <p:sldId id="270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8" r:id="rId18"/>
    <p:sldId id="269" r:id="rId19"/>
    <p:sldId id="272" r:id="rId20"/>
    <p:sldId id="271" r:id="rId2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80"/>
    <p:restoredTop sz="96327"/>
  </p:normalViewPr>
  <p:slideViewPr>
    <p:cSldViewPr snapToGrid="0">
      <p:cViewPr>
        <p:scale>
          <a:sx n="80" d="100"/>
          <a:sy n="80" d="100"/>
        </p:scale>
        <p:origin x="1100" y="2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svg"/><Relationship Id="rId1" Type="http://schemas.openxmlformats.org/officeDocument/2006/relationships/image" Target="../media/image39.png"/><Relationship Id="rId6" Type="http://schemas.openxmlformats.org/officeDocument/2006/relationships/image" Target="../media/image44.svg"/><Relationship Id="rId5" Type="http://schemas.openxmlformats.org/officeDocument/2006/relationships/image" Target="../media/image43.png"/><Relationship Id="rId4" Type="http://schemas.openxmlformats.org/officeDocument/2006/relationships/image" Target="../media/image4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2FDFB7-2BD5-49A3-9135-11FDBEACEB42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7FEC2E72-2150-40A3-AB93-6FDF8EBF7F2E}">
      <dgm:prSet/>
      <dgm:spPr/>
      <dgm:t>
        <a:bodyPr/>
        <a:lstStyle/>
        <a:p>
          <a:pPr>
            <a:defRPr b="1"/>
          </a:pPr>
          <a:r>
            <a:rPr lang="nl-BE" dirty="0"/>
            <a:t>Budget</a:t>
          </a:r>
          <a:endParaRPr lang="en-US" dirty="0"/>
        </a:p>
      </dgm:t>
    </dgm:pt>
    <dgm:pt modelId="{CCB0639E-D628-4A27-BDE9-BD72BA12BFE2}" type="parTrans" cxnId="{AEF98D50-BD72-426B-9005-49EBEDE84531}">
      <dgm:prSet/>
      <dgm:spPr/>
      <dgm:t>
        <a:bodyPr/>
        <a:lstStyle/>
        <a:p>
          <a:endParaRPr lang="en-US"/>
        </a:p>
      </dgm:t>
    </dgm:pt>
    <dgm:pt modelId="{B52B3AE8-8B3D-4FF2-B0DB-DF5F385A1C02}" type="sibTrans" cxnId="{AEF98D50-BD72-426B-9005-49EBEDE84531}">
      <dgm:prSet/>
      <dgm:spPr/>
      <dgm:t>
        <a:bodyPr/>
        <a:lstStyle/>
        <a:p>
          <a:endParaRPr lang="en-US"/>
        </a:p>
      </dgm:t>
    </dgm:pt>
    <dgm:pt modelId="{17105551-BD30-4EA2-BC92-7F92500739F3}">
      <dgm:prSet/>
      <dgm:spPr/>
      <dgm:t>
        <a:bodyPr/>
        <a:lstStyle/>
        <a:p>
          <a:pPr>
            <a:defRPr b="1"/>
          </a:pPr>
          <a:r>
            <a:rPr lang="nl-BE"/>
            <a:t>Time	</a:t>
          </a:r>
          <a:endParaRPr lang="en-US"/>
        </a:p>
      </dgm:t>
    </dgm:pt>
    <dgm:pt modelId="{7E11332B-1354-48C4-8AFA-0A1097C68683}" type="parTrans" cxnId="{A026DEE0-0F02-4C39-8489-658709739159}">
      <dgm:prSet/>
      <dgm:spPr/>
      <dgm:t>
        <a:bodyPr/>
        <a:lstStyle/>
        <a:p>
          <a:endParaRPr lang="en-US"/>
        </a:p>
      </dgm:t>
    </dgm:pt>
    <dgm:pt modelId="{B0CB0614-29BC-45C7-9CB8-CC135AD8E994}" type="sibTrans" cxnId="{A026DEE0-0F02-4C39-8489-658709739159}">
      <dgm:prSet/>
      <dgm:spPr/>
      <dgm:t>
        <a:bodyPr/>
        <a:lstStyle/>
        <a:p>
          <a:endParaRPr lang="en-US"/>
        </a:p>
      </dgm:t>
    </dgm:pt>
    <dgm:pt modelId="{FCFA8E82-E345-467E-AE86-F6D5F162D388}">
      <dgm:prSet/>
      <dgm:spPr/>
      <dgm:t>
        <a:bodyPr/>
        <a:lstStyle/>
        <a:p>
          <a:r>
            <a:rPr lang="nl-BE"/>
            <a:t>13 weeks</a:t>
          </a:r>
          <a:endParaRPr lang="en-US"/>
        </a:p>
      </dgm:t>
    </dgm:pt>
    <dgm:pt modelId="{ABBE285D-E486-4BE0-B4D5-4A4012194F5E}" type="parTrans" cxnId="{170703FC-6BE7-4C4A-BAC3-CC5F5632FD5C}">
      <dgm:prSet/>
      <dgm:spPr/>
      <dgm:t>
        <a:bodyPr/>
        <a:lstStyle/>
        <a:p>
          <a:endParaRPr lang="en-US"/>
        </a:p>
      </dgm:t>
    </dgm:pt>
    <dgm:pt modelId="{3A2E2C38-10A9-4CEC-ABD1-ED6858D8859F}" type="sibTrans" cxnId="{170703FC-6BE7-4C4A-BAC3-CC5F5632FD5C}">
      <dgm:prSet/>
      <dgm:spPr/>
      <dgm:t>
        <a:bodyPr/>
        <a:lstStyle/>
        <a:p>
          <a:endParaRPr lang="en-US"/>
        </a:p>
      </dgm:t>
    </dgm:pt>
    <dgm:pt modelId="{AA0AF888-D718-42F9-B28D-D46BB0580512}">
      <dgm:prSet/>
      <dgm:spPr/>
      <dgm:t>
        <a:bodyPr/>
        <a:lstStyle/>
        <a:p>
          <a:pPr>
            <a:defRPr b="1"/>
          </a:pPr>
          <a:r>
            <a:rPr lang="nl-BE" dirty="0"/>
            <a:t>Knowledge</a:t>
          </a:r>
          <a:endParaRPr lang="en-US" dirty="0"/>
        </a:p>
      </dgm:t>
    </dgm:pt>
    <dgm:pt modelId="{C4736356-6C06-4CB9-B593-7BA445AFF487}" type="parTrans" cxnId="{0C4116DE-4A13-4B94-81EF-FC827A8AB9E4}">
      <dgm:prSet/>
      <dgm:spPr/>
      <dgm:t>
        <a:bodyPr/>
        <a:lstStyle/>
        <a:p>
          <a:endParaRPr lang="en-US"/>
        </a:p>
      </dgm:t>
    </dgm:pt>
    <dgm:pt modelId="{47094278-10B4-43D3-8689-A4107418B1F0}" type="sibTrans" cxnId="{0C4116DE-4A13-4B94-81EF-FC827A8AB9E4}">
      <dgm:prSet/>
      <dgm:spPr/>
      <dgm:t>
        <a:bodyPr/>
        <a:lstStyle/>
        <a:p>
          <a:endParaRPr lang="en-US"/>
        </a:p>
      </dgm:t>
    </dgm:pt>
    <dgm:pt modelId="{053874CB-55DC-4A30-93EB-4A1BEBBAA8A7}" type="pres">
      <dgm:prSet presAssocID="{6A2FDFB7-2BD5-49A3-9135-11FDBEACEB42}" presName="root" presStyleCnt="0">
        <dgm:presLayoutVars>
          <dgm:dir/>
          <dgm:resizeHandles val="exact"/>
        </dgm:presLayoutVars>
      </dgm:prSet>
      <dgm:spPr/>
    </dgm:pt>
    <dgm:pt modelId="{25274E40-CC9C-46DB-AAAB-D0534E4C6020}" type="pres">
      <dgm:prSet presAssocID="{7FEC2E72-2150-40A3-AB93-6FDF8EBF7F2E}" presName="compNode" presStyleCnt="0"/>
      <dgm:spPr/>
    </dgm:pt>
    <dgm:pt modelId="{BB09EEF1-8ACD-4909-BC64-D0FC5302C0FF}" type="pres">
      <dgm:prSet presAssocID="{7FEC2E72-2150-40A3-AB93-6FDF8EBF7F2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8330EBCD-E18A-46A2-A5F7-C3F9D9FB4C6A}" type="pres">
      <dgm:prSet presAssocID="{7FEC2E72-2150-40A3-AB93-6FDF8EBF7F2E}" presName="iconSpace" presStyleCnt="0"/>
      <dgm:spPr/>
    </dgm:pt>
    <dgm:pt modelId="{630FC590-B468-4075-930C-86668136E18A}" type="pres">
      <dgm:prSet presAssocID="{7FEC2E72-2150-40A3-AB93-6FDF8EBF7F2E}" presName="parTx" presStyleLbl="revTx" presStyleIdx="0" presStyleCnt="6">
        <dgm:presLayoutVars>
          <dgm:chMax val="0"/>
          <dgm:chPref val="0"/>
        </dgm:presLayoutVars>
      </dgm:prSet>
      <dgm:spPr/>
    </dgm:pt>
    <dgm:pt modelId="{4E5E0B66-5BB6-468C-99BB-C735085154A4}" type="pres">
      <dgm:prSet presAssocID="{7FEC2E72-2150-40A3-AB93-6FDF8EBF7F2E}" presName="txSpace" presStyleCnt="0"/>
      <dgm:spPr/>
    </dgm:pt>
    <dgm:pt modelId="{EBEA645A-BC06-4F57-AE65-48C6EED099E4}" type="pres">
      <dgm:prSet presAssocID="{7FEC2E72-2150-40A3-AB93-6FDF8EBF7F2E}" presName="desTx" presStyleLbl="revTx" presStyleIdx="1" presStyleCnt="6">
        <dgm:presLayoutVars/>
      </dgm:prSet>
      <dgm:spPr/>
    </dgm:pt>
    <dgm:pt modelId="{56355AB0-B63A-4EF3-8ACA-FB89CDA00D13}" type="pres">
      <dgm:prSet presAssocID="{B52B3AE8-8B3D-4FF2-B0DB-DF5F385A1C02}" presName="sibTrans" presStyleCnt="0"/>
      <dgm:spPr/>
    </dgm:pt>
    <dgm:pt modelId="{168194B0-A805-44D0-A873-38089FD009E1}" type="pres">
      <dgm:prSet presAssocID="{17105551-BD30-4EA2-BC92-7F92500739F3}" presName="compNode" presStyleCnt="0"/>
      <dgm:spPr/>
    </dgm:pt>
    <dgm:pt modelId="{E696AE11-4CB2-4DC6-A0D1-3954FD88AAA5}" type="pres">
      <dgm:prSet presAssocID="{17105551-BD30-4EA2-BC92-7F92500739F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3E8A7827-80D3-4C98-91D6-4C588CA57E34}" type="pres">
      <dgm:prSet presAssocID="{17105551-BD30-4EA2-BC92-7F92500739F3}" presName="iconSpace" presStyleCnt="0"/>
      <dgm:spPr/>
    </dgm:pt>
    <dgm:pt modelId="{0F5FBB93-9136-4608-8784-FF6FD8B52DD2}" type="pres">
      <dgm:prSet presAssocID="{17105551-BD30-4EA2-BC92-7F92500739F3}" presName="parTx" presStyleLbl="revTx" presStyleIdx="2" presStyleCnt="6">
        <dgm:presLayoutVars>
          <dgm:chMax val="0"/>
          <dgm:chPref val="0"/>
        </dgm:presLayoutVars>
      </dgm:prSet>
      <dgm:spPr/>
    </dgm:pt>
    <dgm:pt modelId="{B07269B7-8ABD-401C-B5D3-8D22DE789774}" type="pres">
      <dgm:prSet presAssocID="{17105551-BD30-4EA2-BC92-7F92500739F3}" presName="txSpace" presStyleCnt="0"/>
      <dgm:spPr/>
    </dgm:pt>
    <dgm:pt modelId="{DCC71387-A2D2-4F2F-964F-CA184118AA8B}" type="pres">
      <dgm:prSet presAssocID="{17105551-BD30-4EA2-BC92-7F92500739F3}" presName="desTx" presStyleLbl="revTx" presStyleIdx="3" presStyleCnt="6">
        <dgm:presLayoutVars/>
      </dgm:prSet>
      <dgm:spPr/>
    </dgm:pt>
    <dgm:pt modelId="{8D954D9F-A565-4990-9EAF-94CB22CF39D0}" type="pres">
      <dgm:prSet presAssocID="{B0CB0614-29BC-45C7-9CB8-CC135AD8E994}" presName="sibTrans" presStyleCnt="0"/>
      <dgm:spPr/>
    </dgm:pt>
    <dgm:pt modelId="{255017EA-BB7E-4528-9E72-401F74E9705B}" type="pres">
      <dgm:prSet presAssocID="{AA0AF888-D718-42F9-B28D-D46BB0580512}" presName="compNode" presStyleCnt="0"/>
      <dgm:spPr/>
    </dgm:pt>
    <dgm:pt modelId="{744D1542-69FB-4A07-A7F9-28E843412B00}" type="pres">
      <dgm:prSet presAssocID="{AA0AF888-D718-42F9-B28D-D46BB058051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539648B9-A2D0-4FAE-9BCE-627757E9400A}" type="pres">
      <dgm:prSet presAssocID="{AA0AF888-D718-42F9-B28D-D46BB0580512}" presName="iconSpace" presStyleCnt="0"/>
      <dgm:spPr/>
    </dgm:pt>
    <dgm:pt modelId="{632BB405-A969-49EF-A3A5-90CC44DD6F2C}" type="pres">
      <dgm:prSet presAssocID="{AA0AF888-D718-42F9-B28D-D46BB0580512}" presName="parTx" presStyleLbl="revTx" presStyleIdx="4" presStyleCnt="6">
        <dgm:presLayoutVars>
          <dgm:chMax val="0"/>
          <dgm:chPref val="0"/>
        </dgm:presLayoutVars>
      </dgm:prSet>
      <dgm:spPr/>
    </dgm:pt>
    <dgm:pt modelId="{09FDF4AB-718B-4953-83B5-86CEE8C190F8}" type="pres">
      <dgm:prSet presAssocID="{AA0AF888-D718-42F9-B28D-D46BB0580512}" presName="txSpace" presStyleCnt="0"/>
      <dgm:spPr/>
    </dgm:pt>
    <dgm:pt modelId="{9AAEE118-C868-4A3B-AE64-224FD24CD287}" type="pres">
      <dgm:prSet presAssocID="{AA0AF888-D718-42F9-B28D-D46BB0580512}" presName="desTx" presStyleLbl="revTx" presStyleIdx="5" presStyleCnt="6">
        <dgm:presLayoutVars/>
      </dgm:prSet>
      <dgm:spPr/>
    </dgm:pt>
  </dgm:ptLst>
  <dgm:cxnLst>
    <dgm:cxn modelId="{A9A3580C-2D68-45A2-9342-E539D1474039}" type="presOf" srcId="{6A2FDFB7-2BD5-49A3-9135-11FDBEACEB42}" destId="{053874CB-55DC-4A30-93EB-4A1BEBBAA8A7}" srcOrd="0" destOrd="0" presId="urn:microsoft.com/office/officeart/2018/5/layout/CenteredIconLabelDescriptionList"/>
    <dgm:cxn modelId="{2474BB18-C0CE-4E87-AD00-0BEB2F82B3CF}" type="presOf" srcId="{17105551-BD30-4EA2-BC92-7F92500739F3}" destId="{0F5FBB93-9136-4608-8784-FF6FD8B52DD2}" srcOrd="0" destOrd="0" presId="urn:microsoft.com/office/officeart/2018/5/layout/CenteredIconLabelDescriptionList"/>
    <dgm:cxn modelId="{A8E66738-187A-4DF1-9983-36953417D7DC}" type="presOf" srcId="{7FEC2E72-2150-40A3-AB93-6FDF8EBF7F2E}" destId="{630FC590-B468-4075-930C-86668136E18A}" srcOrd="0" destOrd="0" presId="urn:microsoft.com/office/officeart/2018/5/layout/CenteredIconLabelDescriptionList"/>
    <dgm:cxn modelId="{AEF98D50-BD72-426B-9005-49EBEDE84531}" srcId="{6A2FDFB7-2BD5-49A3-9135-11FDBEACEB42}" destId="{7FEC2E72-2150-40A3-AB93-6FDF8EBF7F2E}" srcOrd="0" destOrd="0" parTransId="{CCB0639E-D628-4A27-BDE9-BD72BA12BFE2}" sibTransId="{B52B3AE8-8B3D-4FF2-B0DB-DF5F385A1C02}"/>
    <dgm:cxn modelId="{EA69DB7E-F7EB-4825-842B-B236CAC9B8CE}" type="presOf" srcId="{AA0AF888-D718-42F9-B28D-D46BB0580512}" destId="{632BB405-A969-49EF-A3A5-90CC44DD6F2C}" srcOrd="0" destOrd="0" presId="urn:microsoft.com/office/officeart/2018/5/layout/CenteredIconLabelDescriptionList"/>
    <dgm:cxn modelId="{65FD23BC-E2C3-4F16-9702-417D0FBF2759}" type="presOf" srcId="{FCFA8E82-E345-467E-AE86-F6D5F162D388}" destId="{DCC71387-A2D2-4F2F-964F-CA184118AA8B}" srcOrd="0" destOrd="0" presId="urn:microsoft.com/office/officeart/2018/5/layout/CenteredIconLabelDescriptionList"/>
    <dgm:cxn modelId="{0C4116DE-4A13-4B94-81EF-FC827A8AB9E4}" srcId="{6A2FDFB7-2BD5-49A3-9135-11FDBEACEB42}" destId="{AA0AF888-D718-42F9-B28D-D46BB0580512}" srcOrd="2" destOrd="0" parTransId="{C4736356-6C06-4CB9-B593-7BA445AFF487}" sibTransId="{47094278-10B4-43D3-8689-A4107418B1F0}"/>
    <dgm:cxn modelId="{A026DEE0-0F02-4C39-8489-658709739159}" srcId="{6A2FDFB7-2BD5-49A3-9135-11FDBEACEB42}" destId="{17105551-BD30-4EA2-BC92-7F92500739F3}" srcOrd="1" destOrd="0" parTransId="{7E11332B-1354-48C4-8AFA-0A1097C68683}" sibTransId="{B0CB0614-29BC-45C7-9CB8-CC135AD8E994}"/>
    <dgm:cxn modelId="{170703FC-6BE7-4C4A-BAC3-CC5F5632FD5C}" srcId="{17105551-BD30-4EA2-BC92-7F92500739F3}" destId="{FCFA8E82-E345-467E-AE86-F6D5F162D388}" srcOrd="0" destOrd="0" parTransId="{ABBE285D-E486-4BE0-B4D5-4A4012194F5E}" sibTransId="{3A2E2C38-10A9-4CEC-ABD1-ED6858D8859F}"/>
    <dgm:cxn modelId="{7163EDDD-6C25-455F-BD08-E3D1ABEB9B55}" type="presParOf" srcId="{053874CB-55DC-4A30-93EB-4A1BEBBAA8A7}" destId="{25274E40-CC9C-46DB-AAAB-D0534E4C6020}" srcOrd="0" destOrd="0" presId="urn:microsoft.com/office/officeart/2018/5/layout/CenteredIconLabelDescriptionList"/>
    <dgm:cxn modelId="{A5364BA0-89F4-4746-9767-684B1AE1F270}" type="presParOf" srcId="{25274E40-CC9C-46DB-AAAB-D0534E4C6020}" destId="{BB09EEF1-8ACD-4909-BC64-D0FC5302C0FF}" srcOrd="0" destOrd="0" presId="urn:microsoft.com/office/officeart/2018/5/layout/CenteredIconLabelDescriptionList"/>
    <dgm:cxn modelId="{290CE9FA-601D-4D88-8D58-9E82C626D798}" type="presParOf" srcId="{25274E40-CC9C-46DB-AAAB-D0534E4C6020}" destId="{8330EBCD-E18A-46A2-A5F7-C3F9D9FB4C6A}" srcOrd="1" destOrd="0" presId="urn:microsoft.com/office/officeart/2018/5/layout/CenteredIconLabelDescriptionList"/>
    <dgm:cxn modelId="{E9A4CFF0-0DDC-4A04-B5A0-C848FC7B283B}" type="presParOf" srcId="{25274E40-CC9C-46DB-AAAB-D0534E4C6020}" destId="{630FC590-B468-4075-930C-86668136E18A}" srcOrd="2" destOrd="0" presId="urn:microsoft.com/office/officeart/2018/5/layout/CenteredIconLabelDescriptionList"/>
    <dgm:cxn modelId="{A01A016D-651E-4389-A94A-CA9F2678FCDB}" type="presParOf" srcId="{25274E40-CC9C-46DB-AAAB-D0534E4C6020}" destId="{4E5E0B66-5BB6-468C-99BB-C735085154A4}" srcOrd="3" destOrd="0" presId="urn:microsoft.com/office/officeart/2018/5/layout/CenteredIconLabelDescriptionList"/>
    <dgm:cxn modelId="{E7491A86-A9A8-4B24-BD65-BE3F1588F81B}" type="presParOf" srcId="{25274E40-CC9C-46DB-AAAB-D0534E4C6020}" destId="{EBEA645A-BC06-4F57-AE65-48C6EED099E4}" srcOrd="4" destOrd="0" presId="urn:microsoft.com/office/officeart/2018/5/layout/CenteredIconLabelDescriptionList"/>
    <dgm:cxn modelId="{20F13DA9-40F5-4DE4-8E23-BCB5D82BC34F}" type="presParOf" srcId="{053874CB-55DC-4A30-93EB-4A1BEBBAA8A7}" destId="{56355AB0-B63A-4EF3-8ACA-FB89CDA00D13}" srcOrd="1" destOrd="0" presId="urn:microsoft.com/office/officeart/2018/5/layout/CenteredIconLabelDescriptionList"/>
    <dgm:cxn modelId="{E724058A-28BA-439B-A58B-8D7525F05C95}" type="presParOf" srcId="{053874CB-55DC-4A30-93EB-4A1BEBBAA8A7}" destId="{168194B0-A805-44D0-A873-38089FD009E1}" srcOrd="2" destOrd="0" presId="urn:microsoft.com/office/officeart/2018/5/layout/CenteredIconLabelDescriptionList"/>
    <dgm:cxn modelId="{9744B9D6-AD2B-4EFF-9D43-1CBA4265AEEC}" type="presParOf" srcId="{168194B0-A805-44D0-A873-38089FD009E1}" destId="{E696AE11-4CB2-4DC6-A0D1-3954FD88AAA5}" srcOrd="0" destOrd="0" presId="urn:microsoft.com/office/officeart/2018/5/layout/CenteredIconLabelDescriptionList"/>
    <dgm:cxn modelId="{135E2301-E408-4D5E-883F-5A4D266F8327}" type="presParOf" srcId="{168194B0-A805-44D0-A873-38089FD009E1}" destId="{3E8A7827-80D3-4C98-91D6-4C588CA57E34}" srcOrd="1" destOrd="0" presId="urn:microsoft.com/office/officeart/2018/5/layout/CenteredIconLabelDescriptionList"/>
    <dgm:cxn modelId="{E99BE0DE-1FB9-4AC6-B62C-102F7651AEED}" type="presParOf" srcId="{168194B0-A805-44D0-A873-38089FD009E1}" destId="{0F5FBB93-9136-4608-8784-FF6FD8B52DD2}" srcOrd="2" destOrd="0" presId="urn:microsoft.com/office/officeart/2018/5/layout/CenteredIconLabelDescriptionList"/>
    <dgm:cxn modelId="{1E29041B-8848-446C-8D9B-6A38AB650F17}" type="presParOf" srcId="{168194B0-A805-44D0-A873-38089FD009E1}" destId="{B07269B7-8ABD-401C-B5D3-8D22DE789774}" srcOrd="3" destOrd="0" presId="urn:microsoft.com/office/officeart/2018/5/layout/CenteredIconLabelDescriptionList"/>
    <dgm:cxn modelId="{AD282994-CBA2-443E-8D05-20D48918EE00}" type="presParOf" srcId="{168194B0-A805-44D0-A873-38089FD009E1}" destId="{DCC71387-A2D2-4F2F-964F-CA184118AA8B}" srcOrd="4" destOrd="0" presId="urn:microsoft.com/office/officeart/2018/5/layout/CenteredIconLabelDescriptionList"/>
    <dgm:cxn modelId="{7A5EADA1-984F-4C4B-920D-8F5DE440381E}" type="presParOf" srcId="{053874CB-55DC-4A30-93EB-4A1BEBBAA8A7}" destId="{8D954D9F-A565-4990-9EAF-94CB22CF39D0}" srcOrd="3" destOrd="0" presId="urn:microsoft.com/office/officeart/2018/5/layout/CenteredIconLabelDescriptionList"/>
    <dgm:cxn modelId="{2B4A8893-3634-4ADA-A583-6538F0B99CDC}" type="presParOf" srcId="{053874CB-55DC-4A30-93EB-4A1BEBBAA8A7}" destId="{255017EA-BB7E-4528-9E72-401F74E9705B}" srcOrd="4" destOrd="0" presId="urn:microsoft.com/office/officeart/2018/5/layout/CenteredIconLabelDescriptionList"/>
    <dgm:cxn modelId="{5253E41A-8E3D-4D06-9B91-124F8FBE845B}" type="presParOf" srcId="{255017EA-BB7E-4528-9E72-401F74E9705B}" destId="{744D1542-69FB-4A07-A7F9-28E843412B00}" srcOrd="0" destOrd="0" presId="urn:microsoft.com/office/officeart/2018/5/layout/CenteredIconLabelDescriptionList"/>
    <dgm:cxn modelId="{07B771CA-ED34-429B-9B7C-886A7A8167A9}" type="presParOf" srcId="{255017EA-BB7E-4528-9E72-401F74E9705B}" destId="{539648B9-A2D0-4FAE-9BCE-627757E9400A}" srcOrd="1" destOrd="0" presId="urn:microsoft.com/office/officeart/2018/5/layout/CenteredIconLabelDescriptionList"/>
    <dgm:cxn modelId="{9F1B4CEA-4D1D-4C3F-9744-37C4FE0FE54B}" type="presParOf" srcId="{255017EA-BB7E-4528-9E72-401F74E9705B}" destId="{632BB405-A969-49EF-A3A5-90CC44DD6F2C}" srcOrd="2" destOrd="0" presId="urn:microsoft.com/office/officeart/2018/5/layout/CenteredIconLabelDescriptionList"/>
    <dgm:cxn modelId="{FA7A7A34-DC6F-474C-B7BD-C6BBB0C02290}" type="presParOf" srcId="{255017EA-BB7E-4528-9E72-401F74E9705B}" destId="{09FDF4AB-718B-4953-83B5-86CEE8C190F8}" srcOrd="3" destOrd="0" presId="urn:microsoft.com/office/officeart/2018/5/layout/CenteredIconLabelDescriptionList"/>
    <dgm:cxn modelId="{49AB2EB4-9512-4E1A-B1D5-F11FAB540719}" type="presParOf" srcId="{255017EA-BB7E-4528-9E72-401F74E9705B}" destId="{9AAEE118-C868-4A3B-AE64-224FD24CD28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09EEF1-8ACD-4909-BC64-D0FC5302C0FF}">
      <dsp:nvSpPr>
        <dsp:cNvPr id="0" name=""/>
        <dsp:cNvSpPr/>
      </dsp:nvSpPr>
      <dsp:spPr>
        <a:xfrm>
          <a:off x="949276" y="929029"/>
          <a:ext cx="1020304" cy="10203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0FC590-B468-4075-930C-86668136E18A}">
      <dsp:nvSpPr>
        <dsp:cNvPr id="0" name=""/>
        <dsp:cNvSpPr/>
      </dsp:nvSpPr>
      <dsp:spPr>
        <a:xfrm>
          <a:off x="1850" y="2028284"/>
          <a:ext cx="2915156" cy="437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BE" sz="2800" kern="1200" dirty="0"/>
            <a:t>Budget</a:t>
          </a:r>
          <a:endParaRPr lang="en-US" sz="2800" kern="1200" dirty="0"/>
        </a:p>
      </dsp:txBody>
      <dsp:txXfrm>
        <a:off x="1850" y="2028284"/>
        <a:ext cx="2915156" cy="437273"/>
      </dsp:txXfrm>
    </dsp:sp>
    <dsp:sp modelId="{EBEA645A-BC06-4F57-AE65-48C6EED099E4}">
      <dsp:nvSpPr>
        <dsp:cNvPr id="0" name=""/>
        <dsp:cNvSpPr/>
      </dsp:nvSpPr>
      <dsp:spPr>
        <a:xfrm>
          <a:off x="1850" y="2502279"/>
          <a:ext cx="2915156" cy="262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96AE11-4CB2-4DC6-A0D1-3954FD88AAA5}">
      <dsp:nvSpPr>
        <dsp:cNvPr id="0" name=""/>
        <dsp:cNvSpPr/>
      </dsp:nvSpPr>
      <dsp:spPr>
        <a:xfrm>
          <a:off x="4374585" y="929029"/>
          <a:ext cx="1020304" cy="10203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FBB93-9136-4608-8784-FF6FD8B52DD2}">
      <dsp:nvSpPr>
        <dsp:cNvPr id="0" name=""/>
        <dsp:cNvSpPr/>
      </dsp:nvSpPr>
      <dsp:spPr>
        <a:xfrm>
          <a:off x="3427159" y="2028284"/>
          <a:ext cx="2915156" cy="437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BE" sz="2800" kern="1200"/>
            <a:t>Time	</a:t>
          </a:r>
          <a:endParaRPr lang="en-US" sz="2800" kern="1200"/>
        </a:p>
      </dsp:txBody>
      <dsp:txXfrm>
        <a:off x="3427159" y="2028284"/>
        <a:ext cx="2915156" cy="437273"/>
      </dsp:txXfrm>
    </dsp:sp>
    <dsp:sp modelId="{DCC71387-A2D2-4F2F-964F-CA184118AA8B}">
      <dsp:nvSpPr>
        <dsp:cNvPr id="0" name=""/>
        <dsp:cNvSpPr/>
      </dsp:nvSpPr>
      <dsp:spPr>
        <a:xfrm>
          <a:off x="3427159" y="2502279"/>
          <a:ext cx="2915156" cy="262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1700" kern="1200"/>
            <a:t>13 weeks</a:t>
          </a:r>
          <a:endParaRPr lang="en-US" sz="1700" kern="1200"/>
        </a:p>
      </dsp:txBody>
      <dsp:txXfrm>
        <a:off x="3427159" y="2502279"/>
        <a:ext cx="2915156" cy="262804"/>
      </dsp:txXfrm>
    </dsp:sp>
    <dsp:sp modelId="{744D1542-69FB-4A07-A7F9-28E843412B00}">
      <dsp:nvSpPr>
        <dsp:cNvPr id="0" name=""/>
        <dsp:cNvSpPr/>
      </dsp:nvSpPr>
      <dsp:spPr>
        <a:xfrm>
          <a:off x="7799893" y="929029"/>
          <a:ext cx="1020304" cy="10203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2BB405-A969-49EF-A3A5-90CC44DD6F2C}">
      <dsp:nvSpPr>
        <dsp:cNvPr id="0" name=""/>
        <dsp:cNvSpPr/>
      </dsp:nvSpPr>
      <dsp:spPr>
        <a:xfrm>
          <a:off x="6852467" y="2028284"/>
          <a:ext cx="2915156" cy="437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nl-BE" sz="2800" kern="1200" dirty="0"/>
            <a:t>Knowledge</a:t>
          </a:r>
          <a:endParaRPr lang="en-US" sz="2800" kern="1200" dirty="0"/>
        </a:p>
      </dsp:txBody>
      <dsp:txXfrm>
        <a:off x="6852467" y="2028284"/>
        <a:ext cx="2915156" cy="437273"/>
      </dsp:txXfrm>
    </dsp:sp>
    <dsp:sp modelId="{9AAEE118-C868-4A3B-AE64-224FD24CD287}">
      <dsp:nvSpPr>
        <dsp:cNvPr id="0" name=""/>
        <dsp:cNvSpPr/>
      </dsp:nvSpPr>
      <dsp:spPr>
        <a:xfrm>
          <a:off x="6852467" y="2502279"/>
          <a:ext cx="2915156" cy="262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eg>
</file>

<file path=ppt/media/image53.png>
</file>

<file path=ppt/media/image6.sv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D21A-1703-F789-4FED-BD738A15A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Interactive corridor</a:t>
            </a:r>
            <a:endParaRPr lang="nl-BE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A47AC79-3E80-B944-1AA1-44AE5D43722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t="-321" b="19347"/>
          <a:stretch/>
        </p:blipFill>
        <p:spPr>
          <a:xfrm>
            <a:off x="2590799" y="2654300"/>
            <a:ext cx="9601201" cy="424815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7D84D-6C13-1EC6-145A-00C8908AD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3518" y="1263296"/>
            <a:ext cx="1883232" cy="1410408"/>
          </a:xfrm>
        </p:spPr>
        <p:txBody>
          <a:bodyPr/>
          <a:lstStyle/>
          <a:p>
            <a:r>
              <a:rPr lang="en-GB" dirty="0" err="1"/>
              <a:t>Robbe</a:t>
            </a:r>
            <a:r>
              <a:rPr lang="en-GB" dirty="0"/>
              <a:t> De </a:t>
            </a:r>
            <a:r>
              <a:rPr lang="en-GB" dirty="0" err="1"/>
              <a:t>Wispelaere</a:t>
            </a:r>
            <a:endParaRPr lang="en-GB" dirty="0"/>
          </a:p>
          <a:p>
            <a:r>
              <a:rPr lang="en-GB" dirty="0" err="1"/>
              <a:t>Aitor</a:t>
            </a:r>
            <a:r>
              <a:rPr lang="en-GB" dirty="0"/>
              <a:t> </a:t>
            </a:r>
            <a:r>
              <a:rPr lang="en-GB" dirty="0" err="1"/>
              <a:t>Vannevel</a:t>
            </a:r>
            <a:endParaRPr lang="en-GB" dirty="0"/>
          </a:p>
          <a:p>
            <a:r>
              <a:rPr lang="en-GB" dirty="0"/>
              <a:t>Simon </a:t>
            </a:r>
            <a:r>
              <a:rPr lang="en-GB" dirty="0" err="1"/>
              <a:t>Stijnen</a:t>
            </a:r>
            <a:endParaRPr lang="en-GB" dirty="0"/>
          </a:p>
          <a:p>
            <a:r>
              <a:rPr lang="en-GB" dirty="0" err="1"/>
              <a:t>NielsDenoo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99535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752378-A868-9D06-ECE1-4A82499BF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shifter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61E21D-55A7-9411-20C8-3963BDB2E4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5A18FF36-8B17-AE94-E5DF-C1629560E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459" y="1216550"/>
            <a:ext cx="8026541" cy="555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456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BE82DD-030A-48B8-964A-CB77CA8BC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799" y="769620"/>
            <a:ext cx="9169012" cy="640429"/>
          </a:xfrm>
        </p:spPr>
        <p:txBody>
          <a:bodyPr anchor="t">
            <a:normAutofit/>
          </a:bodyPr>
          <a:lstStyle/>
          <a:p>
            <a:r>
              <a:rPr lang="en-GB" dirty="0"/>
              <a:t>Software architecture diagram</a:t>
            </a:r>
            <a:endParaRPr lang="nl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AEE0CD-F0F8-AD1F-32F8-6A24F01EF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611" y="2479627"/>
            <a:ext cx="8118282" cy="446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512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8A225E8-4D7D-F007-57DD-4CA6BEC1A7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D56985-2AD1-8339-1711-100BD28FD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47965"/>
            <a:ext cx="4550748" cy="481631"/>
          </a:xfrm>
        </p:spPr>
        <p:txBody>
          <a:bodyPr/>
          <a:lstStyle/>
          <a:p>
            <a:r>
              <a:rPr lang="en-GB" dirty="0"/>
              <a:t>The website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766580-F81D-52D7-F89E-77D54D1B46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0A4E83-211B-BB87-4CFF-C6BC7799E3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6684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0AE883-77AC-FEF1-6618-1E9C3BF6B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56656-DB04-E31A-551A-D1AA925674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Buggs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Late </a:t>
            </a:r>
            <a:r>
              <a:rPr lang="nl-BE" dirty="0" err="1"/>
              <a:t>deliveries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Going over budget</a:t>
            </a:r>
          </a:p>
          <a:p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14636E-0BEA-72FD-826E-A10F3E423C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FEA4C51-95FD-B4F1-8166-411F79C055B2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6" b="42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4634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192471-E539-4D99-9ACE-DFA738480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9372" y="940013"/>
            <a:ext cx="4550748" cy="481631"/>
          </a:xfrm>
        </p:spPr>
        <p:txBody>
          <a:bodyPr/>
          <a:lstStyle/>
          <a:p>
            <a:r>
              <a:rPr lang="en-GB" dirty="0"/>
              <a:t>Solutions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1EA3A-097A-DED8-C6A5-B54E224084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Debuggen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Using </a:t>
            </a:r>
            <a:r>
              <a:rPr lang="nl-BE" dirty="0" err="1"/>
              <a:t>your</a:t>
            </a:r>
            <a:r>
              <a:rPr lang="nl-BE" dirty="0"/>
              <a:t> </a:t>
            </a:r>
            <a:r>
              <a:rPr lang="nl-BE" dirty="0" err="1"/>
              <a:t>own</a:t>
            </a:r>
            <a:r>
              <a:rPr lang="nl-BE" dirty="0"/>
              <a:t> </a:t>
            </a:r>
            <a:r>
              <a:rPr lang="nl-BE" dirty="0" err="1"/>
              <a:t>material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Requesting</a:t>
            </a:r>
            <a:r>
              <a:rPr lang="nl-BE" dirty="0"/>
              <a:t> </a:t>
            </a:r>
            <a:r>
              <a:rPr lang="nl-BE" dirty="0" err="1"/>
              <a:t>larger</a:t>
            </a:r>
            <a:r>
              <a:rPr lang="nl-BE" dirty="0"/>
              <a:t> budget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BB250F-DB14-79EE-B15C-A99C8C9987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E29EB1-9039-DC27-8492-A86131B6A812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6" b="42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049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A5E3723-6DCA-C5D7-F053-D84E8232E9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EE62B0-32DA-CE36-56C6-E80E14C08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275" y="932062"/>
            <a:ext cx="4550748" cy="481631"/>
          </a:xfrm>
        </p:spPr>
        <p:txBody>
          <a:bodyPr/>
          <a:lstStyle/>
          <a:p>
            <a:r>
              <a:rPr lang="en-GB" dirty="0"/>
              <a:t>The team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B5DA24-1F93-D6B0-F6B3-3E3F4B718C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Robbe</a:t>
            </a:r>
            <a:r>
              <a:rPr lang="en-GB" dirty="0"/>
              <a:t> De </a:t>
            </a:r>
            <a:r>
              <a:rPr lang="en-GB" dirty="0" err="1"/>
              <a:t>Wispelaere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en-GB" dirty="0"/>
              <a:t>Scrum master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en-GB" dirty="0"/>
              <a:t>Hardware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Aitor</a:t>
            </a:r>
            <a:r>
              <a:rPr lang="nl-BE" dirty="0"/>
              <a:t> </a:t>
            </a:r>
            <a:r>
              <a:rPr lang="nl-BE" dirty="0" err="1"/>
              <a:t>Vannevel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Backend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server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Simon Stijnen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Backend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Website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Niels Denoo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Documentatie</a:t>
            </a:r>
            <a:endParaRPr lang="en-US" dirty="0"/>
          </a:p>
          <a:p>
            <a:pPr marL="552450" lvl="2" indent="-285750">
              <a:buFont typeface="Arial" panose="020B0604020202020204" pitchFamily="34" charset="0"/>
              <a:buChar char="•"/>
            </a:pPr>
            <a:r>
              <a:rPr lang="nl-BE" dirty="0"/>
              <a:t>Hardware</a:t>
            </a:r>
            <a:endParaRPr lang="en-US" dirty="0"/>
          </a:p>
          <a:p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D024E4-A027-09F8-6856-7AD9880425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5777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AE692A8-96EF-55C1-CD15-2960CBA3E6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34D8A9-E7AE-9C8D-97FB-6145B6C7E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3226" y="963868"/>
            <a:ext cx="4550748" cy="481631"/>
          </a:xfrm>
        </p:spPr>
        <p:txBody>
          <a:bodyPr/>
          <a:lstStyle/>
          <a:p>
            <a:r>
              <a:rPr lang="en-GB" dirty="0"/>
              <a:t>Demo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8CB89C-2068-0FAF-4667-0B9CF35EFE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8" name="20240514_125153">
            <a:hlinkClick r:id="" action="ppaction://media"/>
            <a:extLst>
              <a:ext uri="{FF2B5EF4-FFF2-40B4-BE49-F238E27FC236}">
                <a16:creationId xmlns:a16="http://schemas.microsoft.com/office/drawing/2014/main" id="{3AC5EB9C-56F9-9873-2818-1800AE0CCA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5140" y="372870"/>
            <a:ext cx="3645038" cy="648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7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4851C56C-9D23-D9E5-E45D-3614067F8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5304F62-3CFE-B5C5-8779-130E9B1A13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Creating atmosphere in the hallway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of lighting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Along the side of pillars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Control via website</a:t>
            </a:r>
          </a:p>
        </p:txBody>
      </p:sp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4BC20FF-AD51-ADE1-B6EE-E5932EFD8B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D6C092-8F72-3C87-11FE-E3BDEE22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Stakeholders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9308F-DDE1-A7E6-59C5-6719161E26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Students and teachers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Visitors to the school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6DB36F-42FB-B30C-D21C-5B238357A3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1168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40E4EFD8-EAFA-CC18-ED57-D1B0C8FA8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F22FC43-2C75-8181-288F-37BD7A1DC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7" name="Text Placeholder 4">
            <a:extLst>
              <a:ext uri="{FF2B5EF4-FFF2-40B4-BE49-F238E27FC236}">
                <a16:creationId xmlns:a16="http://schemas.microsoft.com/office/drawing/2014/main" id="{EA800435-8F04-A4AD-6F65-23CD760697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9006846"/>
              </p:ext>
            </p:extLst>
          </p:nvPr>
        </p:nvGraphicFramePr>
        <p:xfrm>
          <a:off x="1584325" y="2368550"/>
          <a:ext cx="9769475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2690129-9560-07B6-AFC2-8B92F95D9C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3849DB-4645-4E8C-5898-2D61EBB65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275" y="932063"/>
            <a:ext cx="4550748" cy="481631"/>
          </a:xfrm>
        </p:spPr>
        <p:txBody>
          <a:bodyPr/>
          <a:lstStyle/>
          <a:p>
            <a:r>
              <a:rPr lang="en-GB" dirty="0" err="1"/>
              <a:t>Succes</a:t>
            </a:r>
            <a:r>
              <a:rPr lang="en-GB" dirty="0"/>
              <a:t> Criteria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31FE2-AF8C-A5CB-D943-E0636CB536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Interactive led strips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Controlled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Easy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expand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0273DC-E653-9073-EF09-65C0454A08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97494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20D0894-7C92-27CC-28B2-0F0ADB2CA9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014E27-C65D-FAC4-D2E6-E16564BD4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237C9-A769-ABF3-9D61-1F7F5CD43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055A1C-B171-0D1A-979C-80CAF74F2D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1DDD7E-86C8-2497-68F1-70CA2AC3C7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0236FF30-9EEF-4E65-B567-09289CF72F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5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39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D4DC3D0-29EE-5812-D92C-2B409D7007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8C446D-D940-3400-8FEF-8CA9E4F55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0C0760-459F-E32E-D250-0ECC43AF6E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3C50E6-B496-D074-9089-8F66969835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194"/>
          <a:stretch/>
        </p:blipFill>
        <p:spPr>
          <a:xfrm>
            <a:off x="0" y="0"/>
            <a:ext cx="12262585" cy="689907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29835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FA71A06-AD37-35C9-31E5-D23B732ECEF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E4F64E-60EE-AFEE-0086-AB033BB2A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5088" y="952548"/>
            <a:ext cx="4978012" cy="481631"/>
          </a:xfrm>
        </p:spPr>
        <p:txBody>
          <a:bodyPr/>
          <a:lstStyle/>
          <a:p>
            <a:r>
              <a:rPr lang="en-US" sz="24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Hardware architecture diagram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7424E3-41DB-BAD0-F0E0-31EF4516BC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9FB877-32F7-B69B-ED01-3BA072A92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2044700"/>
            <a:ext cx="964056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767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186F57-ACEC-3192-15ED-B14209F2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888" y="914448"/>
            <a:ext cx="4550748" cy="481631"/>
          </a:xfrm>
        </p:spPr>
        <p:txBody>
          <a:bodyPr/>
          <a:lstStyle/>
          <a:p>
            <a:r>
              <a:rPr lang="en-GB" dirty="0"/>
              <a:t>Wiring Diagram</a:t>
            </a:r>
            <a:endParaRPr lang="nl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D38C8-1EE1-09D8-830E-1C90B6EA40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Converter </a:t>
            </a:r>
            <a:r>
              <a:rPr lang="en-GB" dirty="0">
                <a:sym typeface="Wingdings" panose="05000000000000000000" pitchFamily="2" charset="2"/>
              </a:rPr>
              <a:t> ESP Level shifter  </a:t>
            </a:r>
            <a:r>
              <a:rPr lang="en-GB" dirty="0" err="1">
                <a:sym typeface="Wingdings" panose="05000000000000000000" pitchFamily="2" charset="2"/>
              </a:rPr>
              <a:t>Ledstrip</a:t>
            </a:r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807296-9A37-4D27-CF0F-C542470740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E1F860B-34D3-F1C6-438D-8759BEA30C3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7823" r="7823"/>
          <a:stretch>
            <a:fillRect/>
          </a:stretch>
        </p:blipFill>
        <p:spPr>
          <a:xfrm>
            <a:off x="6477001" y="376238"/>
            <a:ext cx="5715000" cy="648176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626585207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54</TotalTime>
  <Words>111</Words>
  <Application>Microsoft Office PowerPoint</Application>
  <PresentationFormat>Widescreen</PresentationFormat>
  <Paragraphs>50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Wingdings</vt:lpstr>
      <vt:lpstr>Vives Light</vt:lpstr>
      <vt:lpstr>Vives Sand</vt:lpstr>
      <vt:lpstr>Interactive corridor</vt:lpstr>
      <vt:lpstr>The assignment</vt:lpstr>
      <vt:lpstr>Stakeholders</vt:lpstr>
      <vt:lpstr>limitations</vt:lpstr>
      <vt:lpstr>Succes Criteria</vt:lpstr>
      <vt:lpstr>PowerPoint Presentation</vt:lpstr>
      <vt:lpstr>PowerPoint Presentation</vt:lpstr>
      <vt:lpstr>Hardware architecture diagram</vt:lpstr>
      <vt:lpstr>Wiring Diagram</vt:lpstr>
      <vt:lpstr>Level shifter</vt:lpstr>
      <vt:lpstr>Software architecture diagram</vt:lpstr>
      <vt:lpstr>The website</vt:lpstr>
      <vt:lpstr>Problems</vt:lpstr>
      <vt:lpstr>Solutions</vt:lpstr>
      <vt:lpstr>The team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Denoo</dc:creator>
  <cp:lastModifiedBy>Niels Denoo</cp:lastModifiedBy>
  <cp:revision>9</cp:revision>
  <dcterms:created xsi:type="dcterms:W3CDTF">2024-05-18T12:00:17Z</dcterms:created>
  <dcterms:modified xsi:type="dcterms:W3CDTF">2024-05-18T12:55:17Z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